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1"/>
  </p:notesMasterIdLst>
  <p:sldIdLst>
    <p:sldId id="256" r:id="rId2"/>
    <p:sldId id="272" r:id="rId3"/>
    <p:sldId id="273" r:id="rId4"/>
    <p:sldId id="257" r:id="rId5"/>
    <p:sldId id="258" r:id="rId6"/>
    <p:sldId id="259" r:id="rId7"/>
    <p:sldId id="260" r:id="rId8"/>
    <p:sldId id="261" r:id="rId9"/>
    <p:sldId id="262"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3" d="100"/>
          <a:sy n="93" d="100"/>
        </p:scale>
        <p:origin x="84"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70E3DD-6C10-4F8F-A6A2-8DB426EB18C8}" type="datetimeFigureOut">
              <a:rPr lang="en-US" smtClean="0"/>
              <a:t>6/8/2022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DD2843-E629-439C-945F-DDE82ABD0545}" type="slidenum">
              <a:rPr lang="en-US" smtClean="0"/>
              <a:t>‹#›</a:t>
            </a:fld>
            <a:endParaRPr lang="en-US"/>
          </a:p>
        </p:txBody>
      </p:sp>
    </p:spTree>
    <p:extLst>
      <p:ext uri="{BB962C8B-B14F-4D97-AF65-F5344CB8AC3E}">
        <p14:creationId xmlns:p14="http://schemas.microsoft.com/office/powerpoint/2010/main" val="3457312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1453F548-81A2-40BB-B3E1-67C4C9169399}"/>
              </a:ext>
            </a:extLst>
          </p:cNvPr>
          <p:cNvSpPr>
            <a:spLocks noGrp="1" noRot="1" noChangeAspect="1" noChangeArrowheads="1" noTextEdit="1"/>
          </p:cNvSpPr>
          <p:nvPr>
            <p:ph type="sldImg"/>
          </p:nvPr>
        </p:nvSpPr>
        <p:spPr>
          <a:xfrm>
            <a:off x="381000" y="685800"/>
            <a:ext cx="6096000" cy="3429000"/>
          </a:xfrm>
          <a:ln/>
        </p:spPr>
      </p:sp>
      <p:sp>
        <p:nvSpPr>
          <p:cNvPr id="6147" name="Notes Placeholder 2">
            <a:extLst>
              <a:ext uri="{FF2B5EF4-FFF2-40B4-BE49-F238E27FC236}">
                <a16:creationId xmlns:a16="http://schemas.microsoft.com/office/drawing/2014/main" id="{792557FF-1160-4527-AF9E-737934D6155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6148" name="Slide Number Placeholder 3">
            <a:extLst>
              <a:ext uri="{FF2B5EF4-FFF2-40B4-BE49-F238E27FC236}">
                <a16:creationId xmlns:a16="http://schemas.microsoft.com/office/drawing/2014/main" id="{86A3872C-84A3-4EA6-9069-634B486323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1075DC8-0C59-44B5-9814-4040ADF05D9F}" type="slidenum">
              <a:rPr lang="en-US" altLang="en-US" sz="1200">
                <a:latin typeface="Arial" panose="020B0604020202020204" pitchFamily="34" charset="0"/>
              </a:rPr>
              <a:pPr/>
              <a:t>2</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308BDF-F086-4111-BF09-4F2400FA6BB4}"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8C56F2B7-C84E-4244-81B6-10FC54DDD5C7}" type="slidenum">
              <a:rPr lang="en-US" smtClean="0"/>
              <a:t>‹#›</a:t>
            </a:fld>
            <a:endParaRPr lang="en-US"/>
          </a:p>
        </p:txBody>
      </p:sp>
    </p:spTree>
    <p:extLst>
      <p:ext uri="{BB962C8B-B14F-4D97-AF65-F5344CB8AC3E}">
        <p14:creationId xmlns:p14="http://schemas.microsoft.com/office/powerpoint/2010/main" val="2684243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763305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293222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CCCBCC"/>
        </a:solidFill>
        <a:effectLst/>
      </p:bgPr>
    </p:bg>
    <p:spTree>
      <p:nvGrpSpPr>
        <p:cNvPr id="1" name="Shape 9"/>
        <p:cNvGrpSpPr/>
        <p:nvPr/>
      </p:nvGrpSpPr>
      <p:grpSpPr>
        <a:xfrm>
          <a:off x="0" y="0"/>
          <a:ext cx="0" cy="0"/>
          <a:chOff x="0" y="0"/>
          <a:chExt cx="0" cy="0"/>
        </a:xfrm>
      </p:grpSpPr>
      <p:sp>
        <p:nvSpPr>
          <p:cNvPr id="22" name="Google Shape;22;p2"/>
          <p:cNvSpPr txBox="1">
            <a:spLocks noGrp="1"/>
          </p:cNvSpPr>
          <p:nvPr>
            <p:ph type="ctrTitle"/>
          </p:nvPr>
        </p:nvSpPr>
        <p:spPr>
          <a:xfrm>
            <a:off x="914400" y="3671767"/>
            <a:ext cx="7562000" cy="1546400"/>
          </a:xfrm>
          <a:prstGeom prst="rect">
            <a:avLst/>
          </a:prstGeom>
        </p:spPr>
        <p:txBody>
          <a:bodyPr spcFirstLastPara="1" wrap="square" lIns="91425" tIns="91425" rIns="91425" bIns="91425" anchor="b" anchorCtr="0">
            <a:noAutofit/>
          </a:bodyPr>
          <a:lstStyle>
            <a:lvl1pPr lvl="0">
              <a:spcBef>
                <a:spcPts val="0"/>
              </a:spcBef>
              <a:spcAft>
                <a:spcPts val="0"/>
              </a:spcAft>
              <a:buClr>
                <a:srgbClr val="FFFFFF"/>
              </a:buClr>
              <a:buSzPts val="5000"/>
              <a:buNone/>
              <a:defRPr sz="6667">
                <a:solidFill>
                  <a:srgbClr val="BE2E1A"/>
                </a:solidFill>
              </a:defRPr>
            </a:lvl1pPr>
            <a:lvl2pPr lvl="1">
              <a:spcBef>
                <a:spcPts val="0"/>
              </a:spcBef>
              <a:spcAft>
                <a:spcPts val="0"/>
              </a:spcAft>
              <a:buClr>
                <a:srgbClr val="FFFFFF"/>
              </a:buClr>
              <a:buSzPts val="5000"/>
              <a:buNone/>
              <a:defRPr sz="6667">
                <a:solidFill>
                  <a:srgbClr val="FFFFFF"/>
                </a:solidFill>
              </a:defRPr>
            </a:lvl2pPr>
            <a:lvl3pPr lvl="2">
              <a:spcBef>
                <a:spcPts val="0"/>
              </a:spcBef>
              <a:spcAft>
                <a:spcPts val="0"/>
              </a:spcAft>
              <a:buClr>
                <a:srgbClr val="FFFFFF"/>
              </a:buClr>
              <a:buSzPts val="5000"/>
              <a:buNone/>
              <a:defRPr sz="6667">
                <a:solidFill>
                  <a:srgbClr val="FFFFFF"/>
                </a:solidFill>
              </a:defRPr>
            </a:lvl3pPr>
            <a:lvl4pPr lvl="3">
              <a:spcBef>
                <a:spcPts val="0"/>
              </a:spcBef>
              <a:spcAft>
                <a:spcPts val="0"/>
              </a:spcAft>
              <a:buClr>
                <a:srgbClr val="FFFFFF"/>
              </a:buClr>
              <a:buSzPts val="5000"/>
              <a:buNone/>
              <a:defRPr sz="6667">
                <a:solidFill>
                  <a:srgbClr val="FFFFFF"/>
                </a:solidFill>
              </a:defRPr>
            </a:lvl4pPr>
            <a:lvl5pPr lvl="4">
              <a:spcBef>
                <a:spcPts val="0"/>
              </a:spcBef>
              <a:spcAft>
                <a:spcPts val="0"/>
              </a:spcAft>
              <a:buClr>
                <a:srgbClr val="FFFFFF"/>
              </a:buClr>
              <a:buSzPts val="5000"/>
              <a:buNone/>
              <a:defRPr sz="6667">
                <a:solidFill>
                  <a:srgbClr val="FFFFFF"/>
                </a:solidFill>
              </a:defRPr>
            </a:lvl5pPr>
            <a:lvl6pPr lvl="5">
              <a:spcBef>
                <a:spcPts val="0"/>
              </a:spcBef>
              <a:spcAft>
                <a:spcPts val="0"/>
              </a:spcAft>
              <a:buClr>
                <a:srgbClr val="FFFFFF"/>
              </a:buClr>
              <a:buSzPts val="5000"/>
              <a:buNone/>
              <a:defRPr sz="6667">
                <a:solidFill>
                  <a:srgbClr val="FFFFFF"/>
                </a:solidFill>
              </a:defRPr>
            </a:lvl6pPr>
            <a:lvl7pPr lvl="6">
              <a:spcBef>
                <a:spcPts val="0"/>
              </a:spcBef>
              <a:spcAft>
                <a:spcPts val="0"/>
              </a:spcAft>
              <a:buClr>
                <a:srgbClr val="FFFFFF"/>
              </a:buClr>
              <a:buSzPts val="5000"/>
              <a:buNone/>
              <a:defRPr sz="6667">
                <a:solidFill>
                  <a:srgbClr val="FFFFFF"/>
                </a:solidFill>
              </a:defRPr>
            </a:lvl7pPr>
            <a:lvl8pPr lvl="7">
              <a:spcBef>
                <a:spcPts val="0"/>
              </a:spcBef>
              <a:spcAft>
                <a:spcPts val="0"/>
              </a:spcAft>
              <a:buClr>
                <a:srgbClr val="FFFFFF"/>
              </a:buClr>
              <a:buSzPts val="5000"/>
              <a:buNone/>
              <a:defRPr sz="6667">
                <a:solidFill>
                  <a:srgbClr val="FFFFFF"/>
                </a:solidFill>
              </a:defRPr>
            </a:lvl8pPr>
            <a:lvl9pPr lvl="8">
              <a:spcBef>
                <a:spcPts val="0"/>
              </a:spcBef>
              <a:spcAft>
                <a:spcPts val="0"/>
              </a:spcAft>
              <a:buClr>
                <a:srgbClr val="FFFFFF"/>
              </a:buClr>
              <a:buSzPts val="5000"/>
              <a:buNone/>
              <a:defRPr sz="6667">
                <a:solidFill>
                  <a:srgbClr val="FFFFFF"/>
                </a:solidFill>
              </a:defRPr>
            </a:lvl9pPr>
          </a:lstStyle>
          <a:p>
            <a:r>
              <a:rPr lang="en-US"/>
              <a:t>Click to edit Master title style</a:t>
            </a:r>
            <a:endParaRPr dirty="0"/>
          </a:p>
        </p:txBody>
      </p:sp>
    </p:spTree>
    <p:extLst>
      <p:ext uri="{BB962C8B-B14F-4D97-AF65-F5344CB8AC3E}">
        <p14:creationId xmlns:p14="http://schemas.microsoft.com/office/powerpoint/2010/main" val="208909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54"/>
        <p:cNvGrpSpPr/>
        <p:nvPr/>
      </p:nvGrpSpPr>
      <p:grpSpPr>
        <a:xfrm>
          <a:off x="0" y="0"/>
          <a:ext cx="0" cy="0"/>
          <a:chOff x="0" y="0"/>
          <a:chExt cx="0" cy="0"/>
        </a:xfrm>
      </p:grpSpPr>
      <p:sp>
        <p:nvSpPr>
          <p:cNvPr id="67" name="Google Shape;67;p5"/>
          <p:cNvSpPr txBox="1">
            <a:spLocks noGrp="1"/>
          </p:cNvSpPr>
          <p:nvPr>
            <p:ph type="title"/>
          </p:nvPr>
        </p:nvSpPr>
        <p:spPr>
          <a:xfrm>
            <a:off x="1375233" y="1532967"/>
            <a:ext cx="7680400" cy="9076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solidFill>
                  <a:srgbClr val="013775"/>
                </a:solidFill>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r>
              <a:rPr lang="en-US"/>
              <a:t>Click to edit Master title style</a:t>
            </a:r>
            <a:endParaRPr dirty="0"/>
          </a:p>
        </p:txBody>
      </p:sp>
      <p:sp>
        <p:nvSpPr>
          <p:cNvPr id="68" name="Google Shape;68;p5"/>
          <p:cNvSpPr txBox="1">
            <a:spLocks noGrp="1"/>
          </p:cNvSpPr>
          <p:nvPr>
            <p:ph type="body" idx="1"/>
          </p:nvPr>
        </p:nvSpPr>
        <p:spPr>
          <a:xfrm>
            <a:off x="1375233" y="2369500"/>
            <a:ext cx="7680400" cy="33616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Clr>
                <a:srgbClr val="92D1FD"/>
              </a:buClr>
              <a:buSzPts val="2000"/>
              <a:buChar char="»"/>
              <a:defRPr>
                <a:solidFill>
                  <a:srgbClr val="D3292E"/>
                </a:solidFill>
              </a:defRPr>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74121">
              <a:spcBef>
                <a:spcPts val="0"/>
              </a:spcBef>
              <a:spcAft>
                <a:spcPts val="0"/>
              </a:spcAft>
              <a:buSzPts val="2000"/>
              <a:buChar char="⋄"/>
              <a:defRPr/>
            </a:lvl4pPr>
            <a:lvl5pPr marL="3047924" lvl="4" indent="-474121">
              <a:spcBef>
                <a:spcPts val="0"/>
              </a:spcBef>
              <a:spcAft>
                <a:spcPts val="0"/>
              </a:spcAft>
              <a:buSzPts val="2000"/>
              <a:buChar char="⋄"/>
              <a:defRPr/>
            </a:lvl5pPr>
            <a:lvl6pPr marL="3657509" lvl="5" indent="-474121">
              <a:spcBef>
                <a:spcPts val="0"/>
              </a:spcBef>
              <a:spcAft>
                <a:spcPts val="0"/>
              </a:spcAft>
              <a:buSzPts val="2000"/>
              <a:buChar char="⋄"/>
              <a:defRPr/>
            </a:lvl6pPr>
            <a:lvl7pPr marL="4267093" lvl="6" indent="-474121">
              <a:spcBef>
                <a:spcPts val="0"/>
              </a:spcBef>
              <a:spcAft>
                <a:spcPts val="0"/>
              </a:spcAft>
              <a:buSzPts val="2000"/>
              <a:buChar char="●"/>
              <a:defRPr/>
            </a:lvl7pPr>
            <a:lvl8pPr marL="4876678" lvl="7" indent="-474121">
              <a:spcBef>
                <a:spcPts val="0"/>
              </a:spcBef>
              <a:spcAft>
                <a:spcPts val="0"/>
              </a:spcAft>
              <a:buSzPts val="2000"/>
              <a:buChar char="○"/>
              <a:defRPr/>
            </a:lvl8pPr>
            <a:lvl9pPr marL="5486263" lvl="8" indent="-474121">
              <a:spcBef>
                <a:spcPts val="0"/>
              </a:spcBef>
              <a:spcAft>
                <a:spcPts val="0"/>
              </a:spcAft>
              <a:buSzPts val="2000"/>
              <a:buChar char="■"/>
              <a:defRPr/>
            </a:lvl9pPr>
          </a:lstStyle>
          <a:p>
            <a:pPr lvl="0"/>
            <a:r>
              <a:rPr lang="en-US"/>
              <a:t>Click to edit Master text styles</a:t>
            </a:r>
          </a:p>
        </p:txBody>
      </p:sp>
    </p:spTree>
    <p:extLst>
      <p:ext uri="{BB962C8B-B14F-4D97-AF65-F5344CB8AC3E}">
        <p14:creationId xmlns:p14="http://schemas.microsoft.com/office/powerpoint/2010/main" val="1267718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title">
  <p:cSld name="Subtitle">
    <p:bg>
      <p:bgPr>
        <a:solidFill>
          <a:srgbClr val="BE2E1A"/>
        </a:solidFill>
        <a:effectLst/>
      </p:bgPr>
    </p:bg>
    <p:spTree>
      <p:nvGrpSpPr>
        <p:cNvPr id="1" name="Shape 23"/>
        <p:cNvGrpSpPr/>
        <p:nvPr/>
      </p:nvGrpSpPr>
      <p:grpSpPr>
        <a:xfrm>
          <a:off x="0" y="0"/>
          <a:ext cx="0" cy="0"/>
          <a:chOff x="0" y="0"/>
          <a:chExt cx="0" cy="0"/>
        </a:xfrm>
      </p:grpSpPr>
      <p:sp>
        <p:nvSpPr>
          <p:cNvPr id="36" name="Google Shape;36;p3"/>
          <p:cNvSpPr txBox="1">
            <a:spLocks noGrp="1"/>
          </p:cNvSpPr>
          <p:nvPr>
            <p:ph type="ctrTitle"/>
          </p:nvPr>
        </p:nvSpPr>
        <p:spPr>
          <a:xfrm>
            <a:off x="914400" y="3228733"/>
            <a:ext cx="6766000" cy="1546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None/>
              <a:defRPr sz="4800">
                <a:solidFill>
                  <a:srgbClr val="FFFFFF"/>
                </a:solidFill>
              </a:defRPr>
            </a:lvl1pPr>
            <a:lvl2pPr lvl="1" rtl="0">
              <a:spcBef>
                <a:spcPts val="0"/>
              </a:spcBef>
              <a:spcAft>
                <a:spcPts val="0"/>
              </a:spcAft>
              <a:buClr>
                <a:srgbClr val="FFFFFF"/>
              </a:buClr>
              <a:buSzPts val="3600"/>
              <a:buNone/>
              <a:defRPr sz="4800">
                <a:solidFill>
                  <a:srgbClr val="FFFFFF"/>
                </a:solidFill>
              </a:defRPr>
            </a:lvl2pPr>
            <a:lvl3pPr lvl="2" rtl="0">
              <a:spcBef>
                <a:spcPts val="0"/>
              </a:spcBef>
              <a:spcAft>
                <a:spcPts val="0"/>
              </a:spcAft>
              <a:buClr>
                <a:srgbClr val="FFFFFF"/>
              </a:buClr>
              <a:buSzPts val="3600"/>
              <a:buNone/>
              <a:defRPr sz="4800">
                <a:solidFill>
                  <a:srgbClr val="FFFFFF"/>
                </a:solidFill>
              </a:defRPr>
            </a:lvl3pPr>
            <a:lvl4pPr lvl="3" rtl="0">
              <a:spcBef>
                <a:spcPts val="0"/>
              </a:spcBef>
              <a:spcAft>
                <a:spcPts val="0"/>
              </a:spcAft>
              <a:buClr>
                <a:srgbClr val="FFFFFF"/>
              </a:buClr>
              <a:buSzPts val="3600"/>
              <a:buNone/>
              <a:defRPr sz="4800">
                <a:solidFill>
                  <a:srgbClr val="FFFFFF"/>
                </a:solidFill>
              </a:defRPr>
            </a:lvl4pPr>
            <a:lvl5pPr lvl="4" rtl="0">
              <a:spcBef>
                <a:spcPts val="0"/>
              </a:spcBef>
              <a:spcAft>
                <a:spcPts val="0"/>
              </a:spcAft>
              <a:buClr>
                <a:srgbClr val="FFFFFF"/>
              </a:buClr>
              <a:buSzPts val="3600"/>
              <a:buNone/>
              <a:defRPr sz="4800">
                <a:solidFill>
                  <a:srgbClr val="FFFFFF"/>
                </a:solidFill>
              </a:defRPr>
            </a:lvl5pPr>
            <a:lvl6pPr lvl="5" rtl="0">
              <a:spcBef>
                <a:spcPts val="0"/>
              </a:spcBef>
              <a:spcAft>
                <a:spcPts val="0"/>
              </a:spcAft>
              <a:buClr>
                <a:srgbClr val="FFFFFF"/>
              </a:buClr>
              <a:buSzPts val="3600"/>
              <a:buNone/>
              <a:defRPr sz="4800">
                <a:solidFill>
                  <a:srgbClr val="FFFFFF"/>
                </a:solidFill>
              </a:defRPr>
            </a:lvl6pPr>
            <a:lvl7pPr lvl="6" rtl="0">
              <a:spcBef>
                <a:spcPts val="0"/>
              </a:spcBef>
              <a:spcAft>
                <a:spcPts val="0"/>
              </a:spcAft>
              <a:buClr>
                <a:srgbClr val="FFFFFF"/>
              </a:buClr>
              <a:buSzPts val="3600"/>
              <a:buNone/>
              <a:defRPr sz="4800">
                <a:solidFill>
                  <a:srgbClr val="FFFFFF"/>
                </a:solidFill>
              </a:defRPr>
            </a:lvl7pPr>
            <a:lvl8pPr lvl="7" rtl="0">
              <a:spcBef>
                <a:spcPts val="0"/>
              </a:spcBef>
              <a:spcAft>
                <a:spcPts val="0"/>
              </a:spcAft>
              <a:buClr>
                <a:srgbClr val="FFFFFF"/>
              </a:buClr>
              <a:buSzPts val="3600"/>
              <a:buNone/>
              <a:defRPr sz="4800">
                <a:solidFill>
                  <a:srgbClr val="FFFFFF"/>
                </a:solidFill>
              </a:defRPr>
            </a:lvl8pPr>
            <a:lvl9pPr lvl="8" rtl="0">
              <a:spcBef>
                <a:spcPts val="0"/>
              </a:spcBef>
              <a:spcAft>
                <a:spcPts val="0"/>
              </a:spcAft>
              <a:buClr>
                <a:srgbClr val="FFFFFF"/>
              </a:buClr>
              <a:buSzPts val="3600"/>
              <a:buNone/>
              <a:defRPr sz="4800">
                <a:solidFill>
                  <a:srgbClr val="FFFFFF"/>
                </a:solidFill>
              </a:defRPr>
            </a:lvl9pPr>
          </a:lstStyle>
          <a:p>
            <a:r>
              <a:rPr lang="en-US"/>
              <a:t>Click to edit Master title style</a:t>
            </a:r>
            <a:endParaRPr dirty="0"/>
          </a:p>
        </p:txBody>
      </p:sp>
      <p:sp>
        <p:nvSpPr>
          <p:cNvPr id="37" name="Google Shape;37;p3"/>
          <p:cNvSpPr txBox="1">
            <a:spLocks noGrp="1"/>
          </p:cNvSpPr>
          <p:nvPr>
            <p:ph type="subTitle" idx="1"/>
          </p:nvPr>
        </p:nvSpPr>
        <p:spPr>
          <a:xfrm>
            <a:off x="914400" y="4599539"/>
            <a:ext cx="6766000" cy="1046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3000"/>
              <a:buNone/>
              <a:defRPr sz="4000">
                <a:solidFill>
                  <a:srgbClr val="FFFFFF"/>
                </a:solidFill>
              </a:defRPr>
            </a:lvl2pPr>
            <a:lvl3pPr lvl="2" rtl="0">
              <a:spcBef>
                <a:spcPts val="0"/>
              </a:spcBef>
              <a:spcAft>
                <a:spcPts val="0"/>
              </a:spcAft>
              <a:buClr>
                <a:srgbClr val="FFFFFF"/>
              </a:buClr>
              <a:buSzPts val="3000"/>
              <a:buNone/>
              <a:defRPr sz="4000">
                <a:solidFill>
                  <a:srgbClr val="FFFFFF"/>
                </a:solidFill>
              </a:defRPr>
            </a:lvl3pPr>
            <a:lvl4pPr lvl="3" rtl="0">
              <a:spcBef>
                <a:spcPts val="0"/>
              </a:spcBef>
              <a:spcAft>
                <a:spcPts val="0"/>
              </a:spcAft>
              <a:buClr>
                <a:srgbClr val="FFFFFF"/>
              </a:buClr>
              <a:buSzPts val="3000"/>
              <a:buNone/>
              <a:defRPr sz="4000">
                <a:solidFill>
                  <a:srgbClr val="FFFFFF"/>
                </a:solidFill>
              </a:defRPr>
            </a:lvl4pPr>
            <a:lvl5pPr lvl="4" rtl="0">
              <a:spcBef>
                <a:spcPts val="0"/>
              </a:spcBef>
              <a:spcAft>
                <a:spcPts val="0"/>
              </a:spcAft>
              <a:buClr>
                <a:srgbClr val="FFFFFF"/>
              </a:buClr>
              <a:buSzPts val="3000"/>
              <a:buNone/>
              <a:defRPr sz="4000">
                <a:solidFill>
                  <a:srgbClr val="FFFFFF"/>
                </a:solidFill>
              </a:defRPr>
            </a:lvl5pPr>
            <a:lvl6pPr lvl="5" rtl="0">
              <a:spcBef>
                <a:spcPts val="0"/>
              </a:spcBef>
              <a:spcAft>
                <a:spcPts val="0"/>
              </a:spcAft>
              <a:buClr>
                <a:srgbClr val="FFFFFF"/>
              </a:buClr>
              <a:buSzPts val="3000"/>
              <a:buNone/>
              <a:defRPr sz="4000">
                <a:solidFill>
                  <a:srgbClr val="FFFFFF"/>
                </a:solidFill>
              </a:defRPr>
            </a:lvl6pPr>
            <a:lvl7pPr lvl="6" rtl="0">
              <a:spcBef>
                <a:spcPts val="0"/>
              </a:spcBef>
              <a:spcAft>
                <a:spcPts val="0"/>
              </a:spcAft>
              <a:buClr>
                <a:srgbClr val="FFFFFF"/>
              </a:buClr>
              <a:buSzPts val="3000"/>
              <a:buNone/>
              <a:defRPr sz="4000">
                <a:solidFill>
                  <a:srgbClr val="FFFFFF"/>
                </a:solidFill>
              </a:defRPr>
            </a:lvl7pPr>
            <a:lvl8pPr lvl="7" rtl="0">
              <a:spcBef>
                <a:spcPts val="0"/>
              </a:spcBef>
              <a:spcAft>
                <a:spcPts val="0"/>
              </a:spcAft>
              <a:buClr>
                <a:srgbClr val="FFFFFF"/>
              </a:buClr>
              <a:buSzPts val="3000"/>
              <a:buNone/>
              <a:defRPr sz="4000">
                <a:solidFill>
                  <a:srgbClr val="FFFFFF"/>
                </a:solidFill>
              </a:defRPr>
            </a:lvl8pPr>
            <a:lvl9pPr lvl="8" rtl="0">
              <a:spcBef>
                <a:spcPts val="0"/>
              </a:spcBef>
              <a:spcAft>
                <a:spcPts val="0"/>
              </a:spcAft>
              <a:buClr>
                <a:srgbClr val="FFFFFF"/>
              </a:buClr>
              <a:buSzPts val="3000"/>
              <a:buNone/>
              <a:defRPr sz="4000">
                <a:solidFill>
                  <a:srgbClr val="FFFFFF"/>
                </a:solidFill>
              </a:defRPr>
            </a:lvl9pPr>
          </a:lstStyle>
          <a:p>
            <a:r>
              <a:rPr lang="en-US"/>
              <a:t>Click to edit Master subtitle style</a:t>
            </a:r>
            <a:endParaRPr dirty="0"/>
          </a:p>
        </p:txBody>
      </p:sp>
    </p:spTree>
    <p:extLst>
      <p:ext uri="{BB962C8B-B14F-4D97-AF65-F5344CB8AC3E}">
        <p14:creationId xmlns:p14="http://schemas.microsoft.com/office/powerpoint/2010/main" val="1713723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6/8/2022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067596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6/8/2022</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776745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6/8/2022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09497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374696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6/8/2022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519528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6/8/2022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678152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6/8/2022</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933906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6/8/2022</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525003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6/8/2022</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6">
                <a:duotone>
                  <a:schemeClr val="accent1">
                    <a:shade val="45000"/>
                    <a:satMod val="135000"/>
                  </a:schemeClr>
                  <a:prstClr val="white"/>
                </a:duotone>
                <a:extLst>
                  <a:ext uri="{BEBA8EAE-BF5A-486C-A8C5-ECC9F3942E4B}">
                    <a14:imgProps xmlns:a14="http://schemas.microsoft.com/office/drawing/2010/main">
                      <a14:imgLayer r:embed="rId17">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48794143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Lst>
  <p:transition>
    <p:fade thruBlk="1"/>
  </p:transition>
  <p:txStyles>
    <p:titleStyle>
      <a:lvl1pPr algn="l" defTabSz="914400" rtl="0" eaLnBrk="1" latinLnBrk="0" hangingPunct="1">
        <a:lnSpc>
          <a:spcPct val="90000"/>
        </a:lnSpc>
        <a:spcBef>
          <a:spcPct val="0"/>
        </a:spcBef>
        <a:buNone/>
        <a:defRPr sz="5400" kern="1200" cap="all" baseline="0">
          <a:blipFill>
            <a:blip r:embed="rId18">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4.png"/><Relationship Id="rId5" Type="http://schemas.microsoft.com/office/2007/relationships/hdphoto" Target="../media/hdphoto3.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8C84B8E-16E8-4E54-B4AC-84CE51595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09B7315D-E34A-4600-B9DE-96297C70603B}"/>
              </a:ext>
            </a:extLst>
          </p:cNvPr>
          <p:cNvSpPr>
            <a:spLocks noGrp="1"/>
          </p:cNvSpPr>
          <p:nvPr>
            <p:ph type="ctrTitle"/>
          </p:nvPr>
        </p:nvSpPr>
        <p:spPr>
          <a:xfrm>
            <a:off x="1051560" y="1110054"/>
            <a:ext cx="6558608" cy="4580300"/>
          </a:xfrm>
        </p:spPr>
        <p:txBody>
          <a:bodyPr>
            <a:normAutofit/>
          </a:bodyPr>
          <a:lstStyle/>
          <a:p>
            <a:pPr algn="r"/>
            <a:r>
              <a:rPr lang="en-US" sz="8800"/>
              <a:t>Competitive Contact</a:t>
            </a:r>
          </a:p>
        </p:txBody>
      </p:sp>
      <p:sp>
        <p:nvSpPr>
          <p:cNvPr id="9" name="Rectangle 8">
            <a:extLst>
              <a:ext uri="{FF2B5EF4-FFF2-40B4-BE49-F238E27FC236}">
                <a16:creationId xmlns:a16="http://schemas.microsoft.com/office/drawing/2014/main" id="{ECE9EEEA-5DB7-4DC7-AF9F-74D1C19B7E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928117"/>
            <a:ext cx="10351008"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F199147-B958-49C0-9BE2-65BDD892F2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85470" y="1110053"/>
            <a:ext cx="3386371" cy="458030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F70505D-EC2C-4D1A-86DE-258377807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5780565"/>
            <a:ext cx="10351008" cy="80683"/>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2DF20BDF-18D7-4E94-9BA1-9CEB40470C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6920" y="5257800"/>
            <a:ext cx="1080904" cy="1080902"/>
            <a:chOff x="9646920" y="5257800"/>
            <a:chExt cx="1080904" cy="1080902"/>
          </a:xfrm>
        </p:grpSpPr>
        <p:sp>
          <p:nvSpPr>
            <p:cNvPr id="16" name="Oval 15">
              <a:extLst>
                <a:ext uri="{FF2B5EF4-FFF2-40B4-BE49-F238E27FC236}">
                  <a16:creationId xmlns:a16="http://schemas.microsoft.com/office/drawing/2014/main" id="{98F42242-4089-4E5D-95C3-C113C73DA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46920" y="5257800"/>
              <a:ext cx="1080904" cy="1080902"/>
            </a:xfrm>
            <a:prstGeom prst="ellipse">
              <a:avLst/>
            </a:prstGeom>
            <a:blipFill dpi="0" rotWithShape="1">
              <a:blip r:embed="rId3">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7" name="Oval 16">
              <a:extLst>
                <a:ext uri="{FF2B5EF4-FFF2-40B4-BE49-F238E27FC236}">
                  <a16:creationId xmlns:a16="http://schemas.microsoft.com/office/drawing/2014/main" id="{796F87F1-ABB5-42FB-86BD-EED111CD33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55011" y="5365890"/>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446124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8" name="Group 5127">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5129" name="Oval 5128">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5130" name="Oval 5129">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5132" name="Rectangle 5131">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4" name="Rectangle 5133">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53241"/>
            <a:ext cx="109087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6" name="Rectangle 5135">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1" y="822324"/>
            <a:ext cx="5149596" cy="5228279"/>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F0AB90-002B-4FF1-9A10-E67CD2CD8B51}"/>
              </a:ext>
            </a:extLst>
          </p:cNvPr>
          <p:cNvSpPr>
            <a:spLocks noGrp="1"/>
          </p:cNvSpPr>
          <p:nvPr>
            <p:ph type="title"/>
          </p:nvPr>
        </p:nvSpPr>
        <p:spPr>
          <a:xfrm>
            <a:off x="7044268" y="1465790"/>
            <a:ext cx="3860798" cy="3941345"/>
          </a:xfrm>
        </p:spPr>
        <p:txBody>
          <a:bodyPr vert="horz" lIns="91440" tIns="45720" rIns="91440" bIns="45720" rtlCol="0" anchor="ctr">
            <a:normAutofit/>
          </a:bodyPr>
          <a:lstStyle/>
          <a:p>
            <a:pPr>
              <a:spcBef>
                <a:spcPct val="0"/>
              </a:spcBef>
            </a:pPr>
            <a:r>
              <a:rPr lang="en-US" altLang="en-US" sz="5100">
                <a:blipFill>
                  <a:blip r:embed="rId7">
                    <a:extLst>
                      <a:ext uri="{28A0092B-C50C-407E-A947-70E740481C1C}">
                        <a14:useLocalDpi xmlns:a14="http://schemas.microsoft.com/office/drawing/2010/main" val="0"/>
                      </a:ext>
                    </a:extLst>
                  </a:blip>
                  <a:tile tx="6350" ty="-127000" sx="65000" sy="64000" flip="none" algn="tl"/>
                </a:blipFill>
              </a:rPr>
              <a:t>USA Hockey Declaration of Player Safety, Fair Play and Respect</a:t>
            </a:r>
            <a:endParaRPr lang="en-US" sz="5100">
              <a:blipFill>
                <a:blip r:embed="rId7">
                  <a:extLst>
                    <a:ext uri="{28A0092B-C50C-407E-A947-70E740481C1C}">
                      <a14:useLocalDpi xmlns:a14="http://schemas.microsoft.com/office/drawing/2010/main" val="0"/>
                    </a:ext>
                  </a:extLst>
                </a:blip>
                <a:tile tx="6350" ty="-127000" sx="65000" sy="64000" flip="none" algn="tl"/>
              </a:blipFill>
            </a:endParaRPr>
          </a:p>
        </p:txBody>
      </p:sp>
      <p:sp>
        <p:nvSpPr>
          <p:cNvPr id="5123" name="Content Placeholder 2">
            <a:extLst>
              <a:ext uri="{FF2B5EF4-FFF2-40B4-BE49-F238E27FC236}">
                <a16:creationId xmlns:a16="http://schemas.microsoft.com/office/drawing/2014/main" id="{75316FBF-872D-408B-944F-EA8B30CE936D}"/>
              </a:ext>
            </a:extLst>
          </p:cNvPr>
          <p:cNvSpPr>
            <a:spLocks noGrp="1" noChangeArrowheads="1"/>
          </p:cNvSpPr>
          <p:nvPr>
            <p:ph type="body" idx="1"/>
          </p:nvPr>
        </p:nvSpPr>
        <p:spPr>
          <a:xfrm>
            <a:off x="641602" y="1359090"/>
            <a:ext cx="5132665" cy="4048046"/>
          </a:xfrm>
        </p:spPr>
        <p:txBody>
          <a:bodyPr vert="horz" lIns="91440" tIns="45720" rIns="91440" bIns="45720" rtlCol="0" anchor="ctr">
            <a:normAutofit/>
          </a:bodyPr>
          <a:lstStyle/>
          <a:p>
            <a:pPr indent="-182880">
              <a:buClr>
                <a:schemeClr val="accent1">
                  <a:lumMod val="75000"/>
                </a:schemeClr>
              </a:buClr>
              <a:buSzPct val="85000"/>
              <a:buFont typeface="Wingdings" pitchFamily="2" charset="2"/>
              <a:buChar char="§"/>
            </a:pPr>
            <a:r>
              <a:rPr lang="en-US" altLang="en-US">
                <a:solidFill>
                  <a:schemeClr val="tx1"/>
                </a:solidFill>
              </a:rPr>
              <a:t>USA Hockey is committed to creating a safe and fair environment for all participants.  Respect for the game, the opponents, coaches and officials is a critical part of the environment that is created, and it covers several different aspects of sportsmanship and fair play. </a:t>
            </a:r>
          </a:p>
        </p:txBody>
      </p:sp>
      <p:sp>
        <p:nvSpPr>
          <p:cNvPr id="5138" name="Rectangle 5137">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604" y="6121662"/>
            <a:ext cx="109087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176" name="Group 7175">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7177" name="Oval 7176">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7178" name="Oval 7177">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7180" name="Rectangle 7179">
            <a:extLst>
              <a:ext uri="{FF2B5EF4-FFF2-40B4-BE49-F238E27FC236}">
                <a16:creationId xmlns:a16="http://schemas.microsoft.com/office/drawing/2014/main" id="{5118BA95-03E7-41B7-B442-0AF8C0A7FF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7182" name="Group 7181">
            <a:extLst>
              <a:ext uri="{FF2B5EF4-FFF2-40B4-BE49-F238E27FC236}">
                <a16:creationId xmlns:a16="http://schemas.microsoft.com/office/drawing/2014/main" id="{E799C3D5-7D55-4046-808C-F290F456D6E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61035" y="1679569"/>
            <a:ext cx="3498864" cy="3498858"/>
            <a:chOff x="1061035" y="1679569"/>
            <a:chExt cx="3498864" cy="3498858"/>
          </a:xfrm>
        </p:grpSpPr>
        <p:sp>
          <p:nvSpPr>
            <p:cNvPr id="7183" name="Oval 7182">
              <a:extLst>
                <a:ext uri="{FF2B5EF4-FFF2-40B4-BE49-F238E27FC236}">
                  <a16:creationId xmlns:a16="http://schemas.microsoft.com/office/drawing/2014/main" id="{059D8741-EAD6-41B1-A882-70D70FC358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61035" y="1679569"/>
              <a:ext cx="3498864" cy="3498858"/>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7184" name="Oval 7183">
              <a:extLst>
                <a:ext uri="{FF2B5EF4-FFF2-40B4-BE49-F238E27FC236}">
                  <a16:creationId xmlns:a16="http://schemas.microsoft.com/office/drawing/2014/main" id="{45444F36-3103-4D11-A25F-C054D4606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46134" y="1864667"/>
              <a:ext cx="3128666" cy="312866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170" name="Title 1">
            <a:extLst>
              <a:ext uri="{FF2B5EF4-FFF2-40B4-BE49-F238E27FC236}">
                <a16:creationId xmlns:a16="http://schemas.microsoft.com/office/drawing/2014/main" id="{79E860B5-1376-44E0-AC5B-5ABACD0AEA0B}"/>
              </a:ext>
            </a:extLst>
          </p:cNvPr>
          <p:cNvSpPr>
            <a:spLocks noGrp="1" noChangeArrowheads="1"/>
          </p:cNvSpPr>
          <p:nvPr>
            <p:ph type="title"/>
          </p:nvPr>
        </p:nvSpPr>
        <p:spPr>
          <a:xfrm>
            <a:off x="1490145" y="2376862"/>
            <a:ext cx="2640646" cy="2104273"/>
          </a:xfrm>
          <a:noFill/>
        </p:spPr>
        <p:txBody>
          <a:bodyPr vert="horz" lIns="91440" tIns="45720" rIns="91440" bIns="45720" rtlCol="0" anchor="ctr">
            <a:normAutofit/>
          </a:bodyPr>
          <a:lstStyle/>
          <a:p>
            <a:pPr algn="ctr">
              <a:spcBef>
                <a:spcPct val="0"/>
              </a:spcBef>
            </a:pPr>
            <a:r>
              <a:rPr lang="en-US" altLang="en-US" sz="3000">
                <a:solidFill>
                  <a:srgbClr val="FFFFFF"/>
                </a:solidFill>
              </a:rPr>
              <a:t>Competitive contact</a:t>
            </a:r>
          </a:p>
        </p:txBody>
      </p:sp>
      <p:sp>
        <p:nvSpPr>
          <p:cNvPr id="7186" name="Rectangle 7185">
            <a:extLst>
              <a:ext uri="{FF2B5EF4-FFF2-40B4-BE49-F238E27FC236}">
                <a16:creationId xmlns:a16="http://schemas.microsoft.com/office/drawing/2014/main" id="{AD9B3EAD-A2B3-42C4-927C-3455E3E69E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02277" y="3388659"/>
            <a:ext cx="3657600" cy="80683"/>
          </a:xfrm>
          <a:prstGeom prst="rect">
            <a:avLst/>
          </a:prstGeom>
          <a:blipFill dpi="0" rotWithShape="1">
            <a:blip r:embed="rId6">
              <a:alphaModFix amt="85000"/>
              <a:lum bright="70000" contrast="-70000"/>
              <a:extLst>
                <a:ext uri="{BEBA8EAE-BF5A-486C-A8C5-ECC9F3942E4B}">
                  <a14:imgProps xmlns:a14="http://schemas.microsoft.com/office/drawing/2010/main">
                    <a14:imgLayer r:embed="rId7">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171" name="Content Placeholder 2">
            <a:extLst>
              <a:ext uri="{FF2B5EF4-FFF2-40B4-BE49-F238E27FC236}">
                <a16:creationId xmlns:a16="http://schemas.microsoft.com/office/drawing/2014/main" id="{7BE36A9C-6DB6-4CDA-B254-6E2C9ABCB7F5}"/>
              </a:ext>
            </a:extLst>
          </p:cNvPr>
          <p:cNvSpPr>
            <a:spLocks noGrp="1" noChangeArrowheads="1"/>
          </p:cNvSpPr>
          <p:nvPr>
            <p:ph type="body" idx="1"/>
          </p:nvPr>
        </p:nvSpPr>
        <p:spPr>
          <a:xfrm>
            <a:off x="6081089" y="725394"/>
            <a:ext cx="5142658" cy="5407212"/>
          </a:xfrm>
        </p:spPr>
        <p:txBody>
          <a:bodyPr vert="horz" lIns="91440" tIns="45720" rIns="91440" bIns="45720" rtlCol="0" anchor="ctr">
            <a:normAutofit/>
          </a:bodyPr>
          <a:lstStyle/>
          <a:p>
            <a:pPr indent="-182880">
              <a:buClr>
                <a:schemeClr val="accent1">
                  <a:lumMod val="75000"/>
                </a:schemeClr>
              </a:buClr>
              <a:buSzPct val="85000"/>
              <a:buFont typeface="Wingdings" pitchFamily="2" charset="2"/>
              <a:buChar char="§"/>
            </a:pPr>
            <a:r>
              <a:rPr lang="en-US" altLang="en-US" sz="1700">
                <a:solidFill>
                  <a:schemeClr val="tx1"/>
                </a:solidFill>
              </a:rPr>
              <a:t>Body “Competitive” Contact</a:t>
            </a:r>
          </a:p>
          <a:p>
            <a:pPr lvl="1" indent="-182880">
              <a:buSzPct val="85000"/>
              <a:buFont typeface="Wingdings" pitchFamily="2" charset="2"/>
              <a:buChar char="§"/>
            </a:pPr>
            <a:r>
              <a:rPr lang="en-US" altLang="en-US" sz="1700"/>
              <a:t>Competitive contact is body contact between two or </a:t>
            </a:r>
            <a:br>
              <a:rPr lang="en-US" altLang="en-US" sz="1700"/>
            </a:br>
            <a:r>
              <a:rPr lang="en-US" altLang="en-US" sz="1700"/>
              <a:t>more skaters who are in the</a:t>
            </a:r>
            <a:br>
              <a:rPr lang="en-US" altLang="en-US" sz="1700"/>
            </a:br>
            <a:r>
              <a:rPr lang="en-US" altLang="en-US" sz="1700"/>
              <a:t>immediate vicinity of the puck and who are </a:t>
            </a:r>
            <a:r>
              <a:rPr lang="en-US" altLang="en-US" sz="1700" b="1"/>
              <a:t>in the normal process of playing the puck</a:t>
            </a:r>
            <a:r>
              <a:rPr lang="en-US" altLang="en-US" sz="1700"/>
              <a:t>. </a:t>
            </a:r>
          </a:p>
          <a:p>
            <a:pPr indent="-182880">
              <a:buClr>
                <a:schemeClr val="accent1">
                  <a:lumMod val="75000"/>
                </a:schemeClr>
              </a:buClr>
              <a:buSzPct val="85000"/>
              <a:buFont typeface="Wingdings" pitchFamily="2" charset="2"/>
              <a:buChar char="§"/>
            </a:pPr>
            <a:r>
              <a:rPr lang="en-US" altLang="en-US" sz="1700">
                <a:solidFill>
                  <a:schemeClr val="tx1"/>
                </a:solidFill>
              </a:rPr>
              <a:t>Angling</a:t>
            </a:r>
          </a:p>
          <a:p>
            <a:pPr lvl="1" indent="-182880">
              <a:buSzPct val="85000"/>
              <a:buFont typeface="Wingdings" pitchFamily="2" charset="2"/>
              <a:buChar char="§"/>
            </a:pPr>
            <a:r>
              <a:rPr lang="en-US" altLang="en-US" sz="1700"/>
              <a:t>Is a legal defensive skill used to direct/control the puck carrier to an area that closes the gap and creates an opening that is too small for the puck carrier</a:t>
            </a:r>
          </a:p>
          <a:p>
            <a:pPr indent="-182880">
              <a:buClr>
                <a:schemeClr val="accent1">
                  <a:lumMod val="75000"/>
                </a:schemeClr>
              </a:buClr>
              <a:buSzPct val="85000"/>
              <a:buFont typeface="Wingdings" pitchFamily="2" charset="2"/>
              <a:buChar char="§"/>
            </a:pPr>
            <a:r>
              <a:rPr lang="en-US" altLang="en-US" sz="1700">
                <a:solidFill>
                  <a:schemeClr val="tx1"/>
                </a:solidFill>
              </a:rPr>
              <a:t>Physical Engagement</a:t>
            </a:r>
          </a:p>
          <a:p>
            <a:pPr lvl="1" indent="-182880">
              <a:buSzPct val="85000"/>
              <a:buFont typeface="Wingdings" pitchFamily="2" charset="2"/>
              <a:buChar char="§"/>
            </a:pPr>
            <a:r>
              <a:rPr lang="en-US" altLang="en-US" sz="1700"/>
              <a:t>Two players who are in pursuit of the puck are allowed to reasonably lean into each other provided that possession of the puck is the sole objective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1" name="Oval 10">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2" name="Oval 11">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14" name="Rectangle 13">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3">
            <a:extLst>
              <a:ext uri="{FF2B5EF4-FFF2-40B4-BE49-F238E27FC236}">
                <a16:creationId xmlns:a16="http://schemas.microsoft.com/office/drawing/2014/main" id="{F33D277C-F963-41D8-A39E-3973B05C74F0}"/>
              </a:ext>
            </a:extLst>
          </p:cNvPr>
          <p:cNvSpPr>
            <a:spLocks noGrp="1"/>
          </p:cNvSpPr>
          <p:nvPr>
            <p:ph type="title"/>
          </p:nvPr>
        </p:nvSpPr>
        <p:spPr>
          <a:xfrm>
            <a:off x="1069848" y="484632"/>
            <a:ext cx="10058400" cy="1609344"/>
          </a:xfrm>
        </p:spPr>
        <p:txBody>
          <a:bodyPr vert="horz" lIns="91440" tIns="45720" rIns="91440" bIns="45720" rtlCol="0" anchor="ctr">
            <a:normAutofit/>
          </a:bodyPr>
          <a:lstStyle/>
          <a:p>
            <a:pPr>
              <a:spcBef>
                <a:spcPct val="0"/>
              </a:spcBef>
            </a:pPr>
            <a:r>
              <a:rPr lang="en-US">
                <a:blipFill>
                  <a:blip r:embed="rId6">
                    <a:extLst>
                      <a:ext uri="{28A0092B-C50C-407E-A947-70E740481C1C}">
                        <a14:useLocalDpi xmlns:a14="http://schemas.microsoft.com/office/drawing/2010/main" val="0"/>
                      </a:ext>
                    </a:extLst>
                  </a:blip>
                  <a:tile tx="6350" ty="-127000" sx="65000" sy="64000" flip="none" algn="tl"/>
                </a:blipFill>
              </a:rPr>
              <a:t>Competitive Contact</a:t>
            </a:r>
          </a:p>
        </p:txBody>
      </p:sp>
      <p:sp>
        <p:nvSpPr>
          <p:cNvPr id="5" name="Text Placeholder 4">
            <a:extLst>
              <a:ext uri="{FF2B5EF4-FFF2-40B4-BE49-F238E27FC236}">
                <a16:creationId xmlns:a16="http://schemas.microsoft.com/office/drawing/2014/main" id="{EBBB28C6-9363-48E3-BADF-A4F24BFC7F85}"/>
              </a:ext>
            </a:extLst>
          </p:cNvPr>
          <p:cNvSpPr>
            <a:spLocks noGrp="1"/>
          </p:cNvSpPr>
          <p:nvPr>
            <p:ph type="body" idx="1"/>
          </p:nvPr>
        </p:nvSpPr>
        <p:spPr>
          <a:xfrm>
            <a:off x="1069848" y="2320412"/>
            <a:ext cx="10058400" cy="3851787"/>
          </a:xfrm>
        </p:spPr>
        <p:txBody>
          <a:bodyPr vert="horz" lIns="91440" tIns="45720" rIns="91440" bIns="45720" rtlCol="0">
            <a:normAutofit/>
          </a:bodyPr>
          <a:lstStyle/>
          <a:p>
            <a:pPr indent="-182880">
              <a:buClr>
                <a:schemeClr val="accent1">
                  <a:lumMod val="75000"/>
                </a:schemeClr>
              </a:buClr>
              <a:buSzPct val="85000"/>
              <a:buFont typeface="Wingdings" pitchFamily="2" charset="2"/>
              <a:buChar char="§"/>
            </a:pPr>
            <a:r>
              <a:rPr lang="en-US">
                <a:solidFill>
                  <a:schemeClr val="tx1"/>
                </a:solidFill>
              </a:rPr>
              <a:t>Legal competitive contact shall be allowed, and players allowed to compete using proper body position skills.</a:t>
            </a:r>
          </a:p>
          <a:p>
            <a:pPr indent="-182880">
              <a:buClr>
                <a:schemeClr val="accent1">
                  <a:lumMod val="75000"/>
                </a:schemeClr>
              </a:buClr>
              <a:buSzPct val="85000"/>
              <a:buFont typeface="Wingdings" pitchFamily="2" charset="2"/>
              <a:buChar char="§"/>
            </a:pPr>
            <a:r>
              <a:rPr lang="en-US">
                <a:solidFill>
                  <a:schemeClr val="tx1"/>
                </a:solidFill>
              </a:rPr>
              <a:t>Deliberate body check shall be penalized in Competitive Contact classification</a:t>
            </a:r>
          </a:p>
          <a:p>
            <a:pPr indent="-182880">
              <a:buClr>
                <a:schemeClr val="accent1">
                  <a:lumMod val="75000"/>
                </a:schemeClr>
              </a:buClr>
              <a:buSzPct val="85000"/>
              <a:buFont typeface="Wingdings" pitchFamily="2" charset="2"/>
              <a:buChar char="§"/>
            </a:pPr>
            <a:r>
              <a:rPr lang="en-US">
                <a:solidFill>
                  <a:schemeClr val="tx1"/>
                </a:solidFill>
              </a:rPr>
              <a:t>If a body check is delivered for the purpose of intimidation, punishment or to a vulnerable or defenseless opponent, a major and game misconduct should be assessed</a:t>
            </a:r>
          </a:p>
        </p:txBody>
      </p:sp>
      <p:sp>
        <p:nvSpPr>
          <p:cNvPr id="22" name="Oval 21">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4" name="Oval 23">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926323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81DCF-412C-4362-A34B-F754266C4A2A}"/>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9F9970C-2EE6-467D-9E17-2B9BE32B258E}"/>
              </a:ext>
            </a:extLst>
          </p:cNvPr>
          <p:cNvSpPr>
            <a:spLocks noGrp="1"/>
          </p:cNvSpPr>
          <p:nvPr>
            <p:ph type="subTitle" idx="1"/>
          </p:nvPr>
        </p:nvSpPr>
        <p:spPr/>
        <p:txBody>
          <a:bodyPr/>
          <a:lstStyle/>
          <a:p>
            <a:endParaRPr lang="en-US"/>
          </a:p>
        </p:txBody>
      </p:sp>
      <p:pic>
        <p:nvPicPr>
          <p:cNvPr id="4" name="competitive contact 1">
            <a:hlinkClick r:id="" action="ppaction://media"/>
            <a:extLst>
              <a:ext uri="{FF2B5EF4-FFF2-40B4-BE49-F238E27FC236}">
                <a16:creationId xmlns:a16="http://schemas.microsoft.com/office/drawing/2014/main" id="{C965CA70-2AEC-470F-9C68-852B59BABDC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90692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5" name="Group 14">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6" name="Oval 15">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7" name="Oval 16">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9" name="Rectangle 18">
            <a:extLst>
              <a:ext uri="{FF2B5EF4-FFF2-40B4-BE49-F238E27FC236}">
                <a16:creationId xmlns:a16="http://schemas.microsoft.com/office/drawing/2014/main" id="{E8035907-EB9C-4E11-8A9B-D25B0AD8D7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itle 3">
            <a:extLst>
              <a:ext uri="{FF2B5EF4-FFF2-40B4-BE49-F238E27FC236}">
                <a16:creationId xmlns:a16="http://schemas.microsoft.com/office/drawing/2014/main" id="{BF12CBCD-853B-488E-A283-F6C88BFBFA0D}"/>
              </a:ext>
            </a:extLst>
          </p:cNvPr>
          <p:cNvSpPr>
            <a:spLocks noGrp="1"/>
          </p:cNvSpPr>
          <p:nvPr>
            <p:ph type="ctrTitle"/>
          </p:nvPr>
        </p:nvSpPr>
        <p:spPr>
          <a:xfrm>
            <a:off x="643467" y="643467"/>
            <a:ext cx="6516241" cy="5571066"/>
          </a:xfrm>
        </p:spPr>
        <p:txBody>
          <a:bodyPr vert="horz" lIns="91440" tIns="45720" rIns="91440" bIns="45720" rtlCol="0" anchor="ctr">
            <a:normAutofit/>
          </a:bodyPr>
          <a:lstStyle/>
          <a:p>
            <a:pPr algn="r">
              <a:lnSpc>
                <a:spcPct val="80000"/>
              </a:lnSpc>
              <a:spcBef>
                <a:spcPct val="0"/>
              </a:spcBef>
            </a:pPr>
            <a:r>
              <a:rPr lang="en-US" sz="2900">
                <a:blipFill dpi="0" rotWithShape="1">
                  <a:blip r:embed="rId4"/>
                  <a:srcRect/>
                  <a:tile tx="6350" ty="-127000" sx="65000" sy="64000" flip="none" algn="tl"/>
                </a:blipFill>
              </a:rPr>
              <a:t>The attacking player in Teal and the defending player in White are both in pursuit of the puck on the end boards. The player in White reaches the puck first and uses his body to protect the puck while the player in Teal initiates competitive contact. The puck then goes over towards the side boards where players from both teams engage in legal competitive contact in an effort to gain possession of the puck. </a:t>
            </a:r>
          </a:p>
        </p:txBody>
      </p:sp>
      <p:sp>
        <p:nvSpPr>
          <p:cNvPr id="21" name="Rectangle 20">
            <a:extLst>
              <a:ext uri="{FF2B5EF4-FFF2-40B4-BE49-F238E27FC236}">
                <a16:creationId xmlns:a16="http://schemas.microsoft.com/office/drawing/2014/main" id="{D9C69FA7-0958-4ED9-A0DF-E87A0C137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702709" y="3388657"/>
            <a:ext cx="3657600"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3" name="Group 22">
            <a:extLst>
              <a:ext uri="{FF2B5EF4-FFF2-40B4-BE49-F238E27FC236}">
                <a16:creationId xmlns:a16="http://schemas.microsoft.com/office/drawing/2014/main" id="{FDB0A998-A5C6-45CB-ACF3-1CF6399202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33595" y="1903304"/>
            <a:ext cx="3051394" cy="3051388"/>
            <a:chOff x="7933595" y="1903304"/>
            <a:chExt cx="3051394" cy="3051388"/>
          </a:xfrm>
        </p:grpSpPr>
        <p:sp>
          <p:nvSpPr>
            <p:cNvPr id="24" name="Oval 23">
              <a:extLst>
                <a:ext uri="{FF2B5EF4-FFF2-40B4-BE49-F238E27FC236}">
                  <a16:creationId xmlns:a16="http://schemas.microsoft.com/office/drawing/2014/main" id="{4AB5B6FA-7B4F-437A-9C78-144C7DCD1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33595" y="1903304"/>
              <a:ext cx="3051394" cy="3051388"/>
            </a:xfrm>
            <a:prstGeom prst="ellipse">
              <a:avLst/>
            </a:prstGeom>
            <a:blipFill dpi="0"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5" name="Oval 24">
              <a:extLst>
                <a:ext uri="{FF2B5EF4-FFF2-40B4-BE49-F238E27FC236}">
                  <a16:creationId xmlns:a16="http://schemas.microsoft.com/office/drawing/2014/main" id="{A4199C21-6AE0-4F6F-AA96-6FFF97BB9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95024" y="2064730"/>
              <a:ext cx="2728540" cy="2728536"/>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6093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4F52A-B613-477F-85D7-4936320796E1}"/>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BB4886DB-E0D8-475F-B9E1-C395BA2A54F5}"/>
              </a:ext>
            </a:extLst>
          </p:cNvPr>
          <p:cNvSpPr>
            <a:spLocks noGrp="1"/>
          </p:cNvSpPr>
          <p:nvPr>
            <p:ph type="subTitle" idx="1"/>
          </p:nvPr>
        </p:nvSpPr>
        <p:spPr/>
        <p:txBody>
          <a:bodyPr/>
          <a:lstStyle/>
          <a:p>
            <a:endParaRPr lang="en-US"/>
          </a:p>
        </p:txBody>
      </p:sp>
      <p:pic>
        <p:nvPicPr>
          <p:cNvPr id="4" name="competitive contact 2">
            <a:hlinkClick r:id="" action="ppaction://media"/>
            <a:extLst>
              <a:ext uri="{FF2B5EF4-FFF2-40B4-BE49-F238E27FC236}">
                <a16:creationId xmlns:a16="http://schemas.microsoft.com/office/drawing/2014/main" id="{F521B02C-6CD3-4C95-B09B-14F6F48656E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242"/>
            <a:ext cx="12182681" cy="6852758"/>
          </a:xfrm>
          <a:prstGeom prst="rect">
            <a:avLst/>
          </a:prstGeom>
        </p:spPr>
      </p:pic>
    </p:spTree>
    <p:extLst>
      <p:ext uri="{BB962C8B-B14F-4D97-AF65-F5344CB8AC3E}">
        <p14:creationId xmlns:p14="http://schemas.microsoft.com/office/powerpoint/2010/main" val="351306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 name="Group 1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4" name="Oval 1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5" name="Oval 1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7" name="Rectangle 16">
            <a:extLst>
              <a:ext uri="{FF2B5EF4-FFF2-40B4-BE49-F238E27FC236}">
                <a16:creationId xmlns:a16="http://schemas.microsoft.com/office/drawing/2014/main" id="{C3D25154-9EF7-4C33-9AAC-7B3BE089F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B961CCC2-E464-43C3-A33C-B06A98C2FD93}"/>
              </a:ext>
            </a:extLst>
          </p:cNvPr>
          <p:cNvSpPr>
            <a:spLocks noGrp="1"/>
          </p:cNvSpPr>
          <p:nvPr>
            <p:ph type="ctrTitle"/>
          </p:nvPr>
        </p:nvSpPr>
        <p:spPr>
          <a:xfrm>
            <a:off x="1051560" y="643468"/>
            <a:ext cx="9966960" cy="3592432"/>
          </a:xfrm>
        </p:spPr>
        <p:txBody>
          <a:bodyPr vert="horz" lIns="91440" tIns="45720" rIns="91440" bIns="45720" rtlCol="0" anchor="ctr">
            <a:normAutofit/>
          </a:bodyPr>
          <a:lstStyle/>
          <a:p>
            <a:pPr>
              <a:lnSpc>
                <a:spcPct val="80000"/>
              </a:lnSpc>
              <a:spcBef>
                <a:spcPct val="0"/>
              </a:spcBef>
            </a:pPr>
            <a:r>
              <a:rPr lang="en-US" sz="3800">
                <a:blipFill dpi="0" rotWithShape="1">
                  <a:blip r:embed="rId4"/>
                  <a:srcRect/>
                  <a:tile tx="6350" ty="-127000" sx="65000" sy="64000" flip="none" algn="tl"/>
                </a:blipFill>
              </a:rPr>
              <a:t>The defending player in Blue picks up the puck near the half wall while the attacking player in White establishes good body position. The player in White keeps his feet moving and angles the player in Blue off the puck along the boards. This is a legal defensive play. </a:t>
            </a:r>
            <a:br>
              <a:rPr lang="en-US" sz="3800">
                <a:blipFill dpi="0" rotWithShape="1">
                  <a:blip r:embed="rId4"/>
                  <a:srcRect/>
                  <a:tile tx="6350" ty="-127000" sx="65000" sy="64000" flip="none" algn="tl"/>
                </a:blipFill>
              </a:rPr>
            </a:br>
            <a:endParaRPr lang="en-US" sz="3800">
              <a:blipFill dpi="0" rotWithShape="1">
                <a:blip r:embed="rId4"/>
                <a:srcRect/>
                <a:tile tx="6350" ty="-127000" sx="65000" sy="64000" flip="none" algn="tl"/>
              </a:blipFill>
            </a:endParaRPr>
          </a:p>
        </p:txBody>
      </p:sp>
      <p:sp>
        <p:nvSpPr>
          <p:cNvPr id="19" name="Rectangle 18">
            <a:extLst>
              <a:ext uri="{FF2B5EF4-FFF2-40B4-BE49-F238E27FC236}">
                <a16:creationId xmlns:a16="http://schemas.microsoft.com/office/drawing/2014/main" id="{1604E8C0-C927-4C06-A96A-BF3323BA7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0"/>
            <a:ext cx="12192000" cy="2295831"/>
          </a:xfrm>
          <a:prstGeom prst="rect">
            <a:avLst/>
          </a:prstGeom>
          <a:blipFill dpi="0" rotWithShape="1">
            <a:blip r:embed="rId2">
              <a:alphaModFix amt="85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9DCECFD5-4C30-4892-9FF0-540E17955A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45590" y="5111496"/>
            <a:ext cx="1080904" cy="1080902"/>
            <a:chOff x="10245590" y="5111496"/>
            <a:chExt cx="1080904" cy="1080902"/>
          </a:xfrm>
        </p:grpSpPr>
        <p:sp>
          <p:nvSpPr>
            <p:cNvPr id="22" name="Oval 21">
              <a:extLst>
                <a:ext uri="{FF2B5EF4-FFF2-40B4-BE49-F238E27FC236}">
                  <a16:creationId xmlns:a16="http://schemas.microsoft.com/office/drawing/2014/main" id="{95C67F70-EAFE-425C-8422-591620A96D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5590" y="5111496"/>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3" name="Oval 22">
              <a:extLst>
                <a:ext uri="{FF2B5EF4-FFF2-40B4-BE49-F238E27FC236}">
                  <a16:creationId xmlns:a16="http://schemas.microsoft.com/office/drawing/2014/main" id="{D47FA16B-C217-4D91-84EA-5B0846BDD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53681" y="5219586"/>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408238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049A7D3-684C-4C59-A4B6-7B308A6AD3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B1087B-C592-40E7-B532-60B453A2FE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4AE7447-E8F8-4A0F-9E3D-94842BFF88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5981F80-69EE-4E2B-82A8-47FDFD7720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9215" y="4068923"/>
            <a:ext cx="1080904" cy="1080902"/>
            <a:chOff x="9685338" y="4460675"/>
            <a:chExt cx="1080904" cy="1080902"/>
          </a:xfrm>
        </p:grpSpPr>
        <p:sp>
          <p:nvSpPr>
            <p:cNvPr id="17" name="Oval 16">
              <a:extLst>
                <a:ext uri="{FF2B5EF4-FFF2-40B4-BE49-F238E27FC236}">
                  <a16:creationId xmlns:a16="http://schemas.microsoft.com/office/drawing/2014/main" id="{46CE0473-0B07-47EE-A016-EBD87F2C8C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8" name="Oval 17">
              <a:extLst>
                <a:ext uri="{FF2B5EF4-FFF2-40B4-BE49-F238E27FC236}">
                  <a16:creationId xmlns:a16="http://schemas.microsoft.com/office/drawing/2014/main" id="{EDD0D1E4-DFCA-4DF0-9D37-571A5F529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useBgFill="1">
        <p:nvSpPr>
          <p:cNvPr id="20" name="Rectangle 19">
            <a:extLst>
              <a:ext uri="{FF2B5EF4-FFF2-40B4-BE49-F238E27FC236}">
                <a16:creationId xmlns:a16="http://schemas.microsoft.com/office/drawing/2014/main" id="{F4664CB4-B2D2-4732-AB2C-939321E99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03168EC-D910-4109-8158-A433124BB0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928117"/>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2EB50A5-ED88-4DB9-A0A0-1370FEEE6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3" y="1110053"/>
            <a:ext cx="6631431" cy="4580301"/>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9AD3DD4-3CB4-439D-940C-9FCDA51752A7}"/>
              </a:ext>
            </a:extLst>
          </p:cNvPr>
          <p:cNvSpPr>
            <a:spLocks noGrp="1"/>
          </p:cNvSpPr>
          <p:nvPr>
            <p:ph type="ctrTitle"/>
          </p:nvPr>
        </p:nvSpPr>
        <p:spPr>
          <a:xfrm>
            <a:off x="1248156" y="1432223"/>
            <a:ext cx="5965470" cy="3357976"/>
          </a:xfrm>
        </p:spPr>
        <p:txBody>
          <a:bodyPr vert="horz" lIns="91440" tIns="45720" rIns="91440" bIns="45720" rtlCol="0" anchor="ctr">
            <a:normAutofit/>
          </a:bodyPr>
          <a:lstStyle/>
          <a:p>
            <a:pPr>
              <a:lnSpc>
                <a:spcPct val="80000"/>
              </a:lnSpc>
              <a:spcBef>
                <a:spcPct val="0"/>
              </a:spcBef>
            </a:pPr>
            <a:r>
              <a:rPr lang="en-US" sz="8000">
                <a:blipFill dpi="0" rotWithShape="1">
                  <a:blip r:embed="rId4"/>
                  <a:srcRect/>
                  <a:tile tx="6350" ty="-127000" sx="65000" sy="64000" flip="none" algn="tl"/>
                </a:blipFill>
              </a:rPr>
              <a:t>Questions?</a:t>
            </a:r>
          </a:p>
        </p:txBody>
      </p:sp>
      <p:sp>
        <p:nvSpPr>
          <p:cNvPr id="3" name="Subtitle 2">
            <a:extLst>
              <a:ext uri="{FF2B5EF4-FFF2-40B4-BE49-F238E27FC236}">
                <a16:creationId xmlns:a16="http://schemas.microsoft.com/office/drawing/2014/main" id="{C782605E-F096-4B36-A14A-BBA2014BEEFB}"/>
              </a:ext>
            </a:extLst>
          </p:cNvPr>
          <p:cNvSpPr>
            <a:spLocks noGrp="1"/>
          </p:cNvSpPr>
          <p:nvPr>
            <p:ph type="subTitle" idx="1"/>
          </p:nvPr>
        </p:nvSpPr>
        <p:spPr>
          <a:xfrm>
            <a:off x="1248156" y="4790199"/>
            <a:ext cx="5965470" cy="668769"/>
          </a:xfrm>
        </p:spPr>
        <p:txBody>
          <a:bodyPr vert="horz" lIns="91440" tIns="45720" rIns="91440" bIns="45720" rtlCol="0">
            <a:normAutofit/>
          </a:bodyPr>
          <a:lstStyle/>
          <a:p>
            <a:pPr marL="0" indent="0">
              <a:spcBef>
                <a:spcPts val="1200"/>
              </a:spcBef>
              <a:buClr>
                <a:schemeClr val="accent1">
                  <a:lumMod val="75000"/>
                </a:schemeClr>
              </a:buClr>
              <a:buSzPct val="85000"/>
            </a:pPr>
            <a:r>
              <a:rPr lang="en-US" sz="1400">
                <a:solidFill>
                  <a:srgbClr val="000000"/>
                </a:solidFill>
              </a:rPr>
              <a:t>Please refer to Points of Emphasis 2021 – 2025 Seasons at USAHockey.com</a:t>
            </a:r>
          </a:p>
        </p:txBody>
      </p:sp>
      <p:pic>
        <p:nvPicPr>
          <p:cNvPr id="7" name="Graphic 6" descr="Question mark">
            <a:extLst>
              <a:ext uri="{FF2B5EF4-FFF2-40B4-BE49-F238E27FC236}">
                <a16:creationId xmlns:a16="http://schemas.microsoft.com/office/drawing/2014/main" id="{DE15D076-889B-9252-B3DD-8C11629017B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55117" y="1702032"/>
            <a:ext cx="3416725" cy="3416725"/>
          </a:xfrm>
          <a:prstGeom prst="rect">
            <a:avLst/>
          </a:prstGeom>
        </p:spPr>
      </p:pic>
      <p:sp>
        <p:nvSpPr>
          <p:cNvPr id="26" name="Rectangle 25">
            <a:extLst>
              <a:ext uri="{FF2B5EF4-FFF2-40B4-BE49-F238E27FC236}">
                <a16:creationId xmlns:a16="http://schemas.microsoft.com/office/drawing/2014/main" id="{0AA47C27-8894-42A7-8D01-C902DA9B70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0834" y="5780565"/>
            <a:ext cx="10351008"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8B4BD81D-EAC7-4C48-A5FD-A1156EC849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646920" y="5257800"/>
            <a:ext cx="1080904" cy="1080902"/>
            <a:chOff x="9685338" y="4460675"/>
            <a:chExt cx="1080904" cy="1080902"/>
          </a:xfrm>
        </p:grpSpPr>
        <p:sp>
          <p:nvSpPr>
            <p:cNvPr id="29" name="Oval 28">
              <a:extLst>
                <a:ext uri="{FF2B5EF4-FFF2-40B4-BE49-F238E27FC236}">
                  <a16:creationId xmlns:a16="http://schemas.microsoft.com/office/drawing/2014/main" id="{9CAF43F4-8892-4C5D-A8ED-C423F5175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30" name="Oval 29">
              <a:extLst>
                <a:ext uri="{FF2B5EF4-FFF2-40B4-BE49-F238E27FC236}">
                  <a16:creationId xmlns:a16="http://schemas.microsoft.com/office/drawing/2014/main" id="{2D028E2F-5F35-49A4-86F5-81814931EB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75009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0" nodeType="withEffect">
                                  <p:stCondLst>
                                    <p:cond delay="1000"/>
                                  </p:stCondLst>
                                  <p:iterate type="lt">
                                    <p:tmPct val="10000"/>
                                  </p:iterate>
                                  <p:childTnLst>
                                    <p:set>
                                      <p:cBhvr>
                                        <p:cTn id="12" dur="1" fill="hold">
                                          <p:stCondLst>
                                            <p:cond delay="0"/>
                                          </p:stCondLst>
                                        </p:cTn>
                                        <p:tgtEl>
                                          <p:spTgt spid="2"/>
                                        </p:tgtEl>
                                        <p:attrNameLst>
                                          <p:attrName>style.visibility</p:attrName>
                                        </p:attrNameLst>
                                      </p:cBhvr>
                                      <p:to>
                                        <p:strVal val="visible"/>
                                      </p:to>
                                    </p:set>
                                    <p:animEffect transition="in" filter="fade">
                                      <p:cBhvr>
                                        <p:cTn id="13"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54</TotalTime>
  <Words>370</Words>
  <Application>Microsoft Office PowerPoint</Application>
  <PresentationFormat>Widescreen</PresentationFormat>
  <Paragraphs>19</Paragraphs>
  <Slides>9</Slides>
  <Notes>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Rockwell</vt:lpstr>
      <vt:lpstr>Rockwell Condensed</vt:lpstr>
      <vt:lpstr>Rockwell Extra Bold</vt:lpstr>
      <vt:lpstr>Wingdings</vt:lpstr>
      <vt:lpstr>Wood Type</vt:lpstr>
      <vt:lpstr>Competitive Contact</vt:lpstr>
      <vt:lpstr>USA Hockey Declaration of Player Safety, Fair Play and Respect</vt:lpstr>
      <vt:lpstr>Competitive contact</vt:lpstr>
      <vt:lpstr>Competitive Contact</vt:lpstr>
      <vt:lpstr>PowerPoint Presentation</vt:lpstr>
      <vt:lpstr>The attacking player in Teal and the defending player in White are both in pursuit of the puck on the end boards. The player in White reaches the puck first and uses his body to protect the puck while the player in Teal initiates competitive contact. The puck then goes over towards the side boards where players from both teams engage in legal competitive contact in an effort to gain possession of the puck. </vt:lpstr>
      <vt:lpstr>PowerPoint Presentation</vt:lpstr>
      <vt:lpstr>The defending player in Blue picks up the puck near the half wall while the attacking player in White establishes good body position. The player in White keeps his feet moving and angles the player in Blue off the puck along the boards. This is a legal defensive play.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Competitive Contact</dc:title>
  <dc:creator>Mark Verplaetse</dc:creator>
  <cp:lastModifiedBy>Chris Rousseau</cp:lastModifiedBy>
  <cp:revision>11</cp:revision>
  <dcterms:created xsi:type="dcterms:W3CDTF">2021-06-27T01:04:35Z</dcterms:created>
  <dcterms:modified xsi:type="dcterms:W3CDTF">2022-06-08T21:01:33Z</dcterms:modified>
</cp:coreProperties>
</file>